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9" r:id="rId20"/>
    <p:sldId id="280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D:\Desktop\3Г рисунки\IMG-20200414-WA00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7763" y="-2667000"/>
            <a:ext cx="6848475" cy="1219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D:\Desktop\3Г рисунки\IMG-20200421-WA003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24000" y="628650"/>
            <a:ext cx="12192000" cy="5600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D:\Desktop\3Г рисунки\IMG-20200421-WA004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57175"/>
            <a:ext cx="9486900" cy="7372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D:\Desktop\3Г рисунки\IMG-20200421-WA00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85776"/>
            <a:ext cx="9144000" cy="74295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D:\Desktop\3Г рисунки\IMG-20200421-WA004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09300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3" name="Picture 3" descr="D:\Desktop\3г детские работы клякса\IMG-20200415-WA001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500090"/>
            <a:ext cx="4173736" cy="8143932"/>
          </a:xfrm>
          <a:prstGeom prst="rect">
            <a:avLst/>
          </a:prstGeom>
          <a:noFill/>
        </p:spPr>
      </p:pic>
      <p:pic>
        <p:nvPicPr>
          <p:cNvPr id="5124" name="Picture 4" descr="D:\Desktop\3г детские работы клякса\IMG-20200414-WA004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357686" y="-1285908"/>
            <a:ext cx="5286411" cy="98584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D:\Desktop\3Г рисунки\IMG-20200422-WA007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0" y="-1000156"/>
            <a:ext cx="4572000" cy="8143932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D:\Desktop\3Г рисунки\IMG-20200422-WA007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9525000" cy="64294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D:\Desktop\3Г рисунки\IMG-20200421-WA005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929058" y="0"/>
            <a:ext cx="5214941" cy="6858000"/>
          </a:xfrm>
          <a:prstGeom prst="rect">
            <a:avLst/>
          </a:prstGeom>
          <a:noFill/>
        </p:spPr>
      </p:pic>
      <p:pic>
        <p:nvPicPr>
          <p:cNvPr id="15363" name="Picture 3" descr="D:\Desktop\3Г рисунки\IMG-20200422-WA007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-428660" y="-357214"/>
            <a:ext cx="4572000" cy="74295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D:\Desktop\3Г рисунки\IMG-20200425-WA00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24000" y="0"/>
            <a:ext cx="1181104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D:\Desktop\3г детские работы клякса\3г, Дмитриев Игорь,изо,14_0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71536" y="0"/>
            <a:ext cx="10429948" cy="70723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Desktop\3Г рисунки\IMG-20200414-WA004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81000" y="647700"/>
            <a:ext cx="9906000" cy="5562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D:\Desktop\3г детские работы клякса\20200414_141613_resized (2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857280"/>
            <a:ext cx="9143999" cy="87868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D:\Desktop\3Г рисунки\IMG-20200414-WA004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4281518" cy="6143668"/>
          </a:xfrm>
          <a:prstGeom prst="rect">
            <a:avLst/>
          </a:prstGeom>
          <a:noFill/>
        </p:spPr>
      </p:pic>
      <p:pic>
        <p:nvPicPr>
          <p:cNvPr id="4099" name="Picture 3" descr="D:\Desktop\3Г рисунки\IMG-20200414-WA004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286248" y="285728"/>
            <a:ext cx="4643470" cy="61436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3" name="Picture 3" descr="D:\Desktop\3Г рисунки\IMG-20200414-WA004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4500562" cy="8358246"/>
          </a:xfrm>
          <a:prstGeom prst="rect">
            <a:avLst/>
          </a:prstGeom>
          <a:noFill/>
        </p:spPr>
      </p:pic>
      <p:pic>
        <p:nvPicPr>
          <p:cNvPr id="5124" name="Picture 4" descr="D:\Desktop\3Г рисунки\IMG-20200415-WA001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286248" y="214290"/>
            <a:ext cx="4857751" cy="82868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D:\Desktop\3Г рисунки\IMG-20200415-WA001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429784" cy="68579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D:\Desktop\3Г рисунки\IMG-20200416-WA000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4071966" cy="6286544"/>
          </a:xfrm>
          <a:prstGeom prst="rect">
            <a:avLst/>
          </a:prstGeom>
          <a:noFill/>
        </p:spPr>
      </p:pic>
      <p:pic>
        <p:nvPicPr>
          <p:cNvPr id="4098" name="Picture 2" descr="D:\Desktop\3г детские работы клякса\P_20200414_17393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85729"/>
            <a:ext cx="7139038" cy="47133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D:\Desktop\3Г рисунки\IMG-20200421-WA00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667000"/>
            <a:ext cx="9144000" cy="1219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D:\Desktop\3Г рисунки\IMG-20200421-WA00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928726" y="0"/>
            <a:ext cx="10501386" cy="6643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D:\Desktop\3Г рисунки\IMG-20200421-WA00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24000" y="0"/>
            <a:ext cx="12192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0</Words>
  <PresentationFormat>Экран (4:3)</PresentationFormat>
  <Paragraphs>0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7</cp:revision>
  <dcterms:created xsi:type="dcterms:W3CDTF">2020-04-26T13:04:05Z</dcterms:created>
  <dcterms:modified xsi:type="dcterms:W3CDTF">2020-05-19T16:21:09Z</dcterms:modified>
</cp:coreProperties>
</file>